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1" r:id="rId3"/>
    <p:sldId id="264" r:id="rId4"/>
    <p:sldId id="262" r:id="rId5"/>
    <p:sldId id="263" r:id="rId6"/>
    <p:sldId id="265" r:id="rId7"/>
    <p:sldId id="257" r:id="rId8"/>
    <p:sldId id="259" r:id="rId9"/>
    <p:sldId id="260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791"/>
    <a:srgbClr val="29A7FB"/>
    <a:srgbClr val="01AA93"/>
    <a:srgbClr val="5DA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796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820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175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961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055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03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959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0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64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572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38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AA93"/>
            </a:gs>
            <a:gs pos="42000">
              <a:srgbClr val="01AA93">
                <a:alpha val="90000"/>
              </a:srgbClr>
            </a:gs>
            <a:gs pos="100000">
              <a:srgbClr val="29A7FB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E4EFC-BAC7-46AF-925B-878D7CF24117}" type="datetimeFigureOut">
              <a:rPr lang="es-PE" smtClean="0"/>
              <a:t>18/08/2017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832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75606" y="1982450"/>
            <a:ext cx="8640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APLICACIONES ANALÍTICAS</a:t>
            </a:r>
          </a:p>
        </p:txBody>
      </p:sp>
      <p:cxnSp>
        <p:nvCxnSpPr>
          <p:cNvPr id="6" name="Conector recto 5"/>
          <p:cNvCxnSpPr/>
          <p:nvPr/>
        </p:nvCxnSpPr>
        <p:spPr>
          <a:xfrm flipV="1">
            <a:off x="1248229" y="1567543"/>
            <a:ext cx="0" cy="108000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1219200" y="1553029"/>
            <a:ext cx="1152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9862457" y="4114801"/>
            <a:ext cx="1152000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10965544" y="3034801"/>
            <a:ext cx="0" cy="108000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1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01161" y="2603940"/>
            <a:ext cx="5237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METODOLOGÍAS</a:t>
            </a:r>
          </a:p>
        </p:txBody>
      </p:sp>
    </p:spTree>
    <p:extLst>
      <p:ext uri="{BB962C8B-B14F-4D97-AF65-F5344CB8AC3E}">
        <p14:creationId xmlns:p14="http://schemas.microsoft.com/office/powerpoint/2010/main" val="339832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8109" y="1061310"/>
            <a:ext cx="180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903372" y="876643"/>
            <a:ext cx="8995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</a:t>
            </a:r>
            <a:r>
              <a:rPr lang="es-P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Creada en 1960’s y se refiere a resolver tareas que son fáciles para los humanos pero complicadas para las computadoras. Es bien general, se refiere a tareas como planeamiento, moverse, reconocer objetivos, hablar, traducir, entre otros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8109" y="3567867"/>
            <a:ext cx="149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P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P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903372" y="3475533"/>
            <a:ext cx="899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Concerniente a un aspecto de IA. Dado un problema de IA y dado que se tiene mucha información, analizar cual es la acción correcta, sin que el programador tenga que programarla</a:t>
            </a:r>
          </a:p>
        </p:txBody>
      </p:sp>
      <p:sp>
        <p:nvSpPr>
          <p:cNvPr id="8" name="Flecha: a la derecha 7"/>
          <p:cNvSpPr/>
          <p:nvPr/>
        </p:nvSpPr>
        <p:spPr>
          <a:xfrm>
            <a:off x="2242963" y="1269418"/>
            <a:ext cx="348792" cy="4147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/>
          <p:cNvSpPr/>
          <p:nvPr/>
        </p:nvSpPr>
        <p:spPr>
          <a:xfrm>
            <a:off x="2242963" y="3775974"/>
            <a:ext cx="348792" cy="41478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30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169076" y="5619890"/>
            <a:ext cx="5853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es-PE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s-PE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PE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es-PE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6536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63" y="1558221"/>
            <a:ext cx="5123874" cy="340970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814238" y="5608948"/>
            <a:ext cx="256352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>
                <a:solidFill>
                  <a:schemeClr val="bg1"/>
                </a:solidFill>
              </a:rPr>
              <a:t>Self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PE" dirty="0" err="1">
                <a:solidFill>
                  <a:schemeClr val="bg1"/>
                </a:solidFill>
              </a:rPr>
              <a:t>driving</a:t>
            </a:r>
            <a:r>
              <a:rPr lang="es-PE" dirty="0">
                <a:solidFill>
                  <a:schemeClr val="bg1"/>
                </a:solidFill>
              </a:rPr>
              <a:t> car</a:t>
            </a:r>
          </a:p>
        </p:txBody>
      </p:sp>
    </p:spTree>
    <p:extLst>
      <p:ext uri="{BB962C8B-B14F-4D97-AF65-F5344CB8AC3E}">
        <p14:creationId xmlns:p14="http://schemas.microsoft.com/office/powerpoint/2010/main" val="2847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94" y="1220231"/>
            <a:ext cx="7660411" cy="36534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43521" y="5608948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>
                <a:solidFill>
                  <a:schemeClr val="bg1"/>
                </a:solidFill>
              </a:rPr>
              <a:t>Cancer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PE" dirty="0" err="1">
                <a:solidFill>
                  <a:schemeClr val="bg1"/>
                </a:solidFill>
              </a:rPr>
              <a:t>detection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81" y="1925326"/>
            <a:ext cx="6238894" cy="25995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73607" y="5608948"/>
            <a:ext cx="32447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>
                <a:solidFill>
                  <a:schemeClr val="bg1"/>
                </a:solidFill>
              </a:rPr>
              <a:t>Food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PE" dirty="0" err="1">
                <a:solidFill>
                  <a:schemeClr val="bg1"/>
                </a:solidFill>
              </a:rPr>
              <a:t>consumption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883177" y="5608948"/>
            <a:ext cx="242566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>
                <a:solidFill>
                  <a:schemeClr val="bg1"/>
                </a:solidFill>
              </a:rPr>
              <a:t>Churn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PE" dirty="0" err="1">
                <a:solidFill>
                  <a:schemeClr val="bg1"/>
                </a:solidFill>
              </a:rPr>
              <a:t>models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87" y="1914033"/>
            <a:ext cx="6897826" cy="2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721264" y="2598003"/>
            <a:ext cx="2749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96394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804862"/>
            <a:ext cx="7172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24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79009" y="2420553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838709" y="2420553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549806" y="2420553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383293" y="2420553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</a:p>
        </p:txBody>
      </p:sp>
      <p:sp>
        <p:nvSpPr>
          <p:cNvPr id="8" name="Flecha: a la derecha 7"/>
          <p:cNvSpPr/>
          <p:nvPr/>
        </p:nvSpPr>
        <p:spPr>
          <a:xfrm>
            <a:off x="3031653" y="2420553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/>
          <p:cNvSpPr/>
          <p:nvPr/>
        </p:nvSpPr>
        <p:spPr>
          <a:xfrm>
            <a:off x="5848990" y="2406195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a la derecha 9"/>
          <p:cNvSpPr/>
          <p:nvPr/>
        </p:nvSpPr>
        <p:spPr>
          <a:xfrm>
            <a:off x="9560745" y="2406195"/>
            <a:ext cx="436606" cy="55193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68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ython vs r vs julia vs c spe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5" y="942109"/>
            <a:ext cx="10431887" cy="49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94984" y="2589425"/>
            <a:ext cx="1802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144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5135" b="24925"/>
          <a:stretch/>
        </p:blipFill>
        <p:spPr>
          <a:xfrm>
            <a:off x="3477222" y="947348"/>
            <a:ext cx="5237555" cy="4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1054444" y="2323071"/>
            <a:ext cx="0" cy="1318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571110" y="2327187"/>
            <a:ext cx="0" cy="1318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96010" y="2323065"/>
            <a:ext cx="0" cy="1318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20902" y="2327181"/>
            <a:ext cx="0" cy="1318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667265" y="2479588"/>
            <a:ext cx="1104694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1178752" y="2323060"/>
            <a:ext cx="0" cy="131806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1351738" y="2323060"/>
            <a:ext cx="0" cy="1318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10342" y="267729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BC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27002" y="268141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BC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189138" y="2669054"/>
            <a:ext cx="872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AD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0742703" y="2669053"/>
            <a:ext cx="872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AD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956705" y="26772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511481" y="171347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2010-2012</a:t>
            </a: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11112843" y="2015687"/>
            <a:ext cx="164757" cy="1565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1959436" y="3855563"/>
            <a:ext cx="827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estima que cada día se crea 2.5 billones de GB</a:t>
            </a:r>
          </a:p>
        </p:txBody>
      </p:sp>
    </p:spTree>
    <p:extLst>
      <p:ext uri="{BB962C8B-B14F-4D97-AF65-F5344CB8AC3E}">
        <p14:creationId xmlns:p14="http://schemas.microsoft.com/office/powerpoint/2010/main" val="212701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09110" y="2565484"/>
            <a:ext cx="58028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76851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27" y="1454881"/>
            <a:ext cx="360612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77" y="144742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274516" y="2059459"/>
            <a:ext cx="345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257136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6355</TotalTime>
  <Words>134</Words>
  <Application>Microsoft Office PowerPoint</Application>
  <PresentationFormat>Panorámica</PresentationFormat>
  <Paragraphs>26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Gamero Loayza</dc:creator>
  <cp:lastModifiedBy>Carlos Gamero Loayza</cp:lastModifiedBy>
  <cp:revision>11</cp:revision>
  <dcterms:created xsi:type="dcterms:W3CDTF">2017-08-17T04:57:28Z</dcterms:created>
  <dcterms:modified xsi:type="dcterms:W3CDTF">2017-08-21T16:13:42Z</dcterms:modified>
</cp:coreProperties>
</file>